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4DAADB6F-24DA-4CC9-852F-B231C44991E9}" type="datetimeFigureOut">
              <a:rPr lang="en-US" smtClean="0"/>
              <a:t>23-Mar-21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E81AA270-7B60-48D3-8E73-AA0F335A58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ADB6F-24DA-4CC9-852F-B231C44991E9}" type="datetimeFigureOut">
              <a:rPr lang="en-US" smtClean="0"/>
              <a:t>23-Mar-21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AA270-7B60-48D3-8E73-AA0F335A58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ADB6F-24DA-4CC9-852F-B231C44991E9}" type="datetimeFigureOut">
              <a:rPr lang="en-US" smtClean="0"/>
              <a:t>23-Mar-21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AA270-7B60-48D3-8E73-AA0F335A58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ADB6F-24DA-4CC9-852F-B231C44991E9}" type="datetimeFigureOut">
              <a:rPr lang="en-US" smtClean="0"/>
              <a:t>23-Mar-21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AA270-7B60-48D3-8E73-AA0F335A58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DAADB6F-24DA-4CC9-852F-B231C44991E9}" type="datetimeFigureOut">
              <a:rPr lang="en-US" smtClean="0"/>
              <a:t>23-Mar-21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81AA270-7B60-48D3-8E73-AA0F335A587F}" type="slidenum">
              <a:rPr lang="en-US" smtClean="0"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4DAADB6F-24DA-4CC9-852F-B231C44991E9}" type="datetimeFigureOut">
              <a:rPr lang="en-US" smtClean="0"/>
              <a:t>23-Mar-21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E81AA270-7B60-48D3-8E73-AA0F335A58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ADB6F-24DA-4CC9-852F-B231C44991E9}" type="datetimeFigureOut">
              <a:rPr lang="en-US" smtClean="0"/>
              <a:t>23-Mar-21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AA270-7B60-48D3-8E73-AA0F335A58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ADB6F-24DA-4CC9-852F-B231C44991E9}" type="datetimeFigureOut">
              <a:rPr lang="en-US" smtClean="0"/>
              <a:t>23-Mar-21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AA270-7B60-48D3-8E73-AA0F335A58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ADB6F-24DA-4CC9-852F-B231C44991E9}" type="datetimeFigureOut">
              <a:rPr lang="en-US" smtClean="0"/>
              <a:t>23-Mar-21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AA270-7B60-48D3-8E73-AA0F335A58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ADB6F-24DA-4CC9-852F-B231C44991E9}" type="datetimeFigureOut">
              <a:rPr lang="en-US" smtClean="0"/>
              <a:t>23-Mar-21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AA270-7B60-48D3-8E73-AA0F335A58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ADB6F-24DA-4CC9-852F-B231C44991E9}" type="datetimeFigureOut">
              <a:rPr lang="en-US" smtClean="0"/>
              <a:t>23-Mar-21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AA270-7B60-48D3-8E73-AA0F335A58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4DAADB6F-24DA-4CC9-852F-B231C44991E9}" type="datetimeFigureOut">
              <a:rPr lang="en-US" smtClean="0"/>
              <a:t>23-Mar-21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E81AA270-7B60-48D3-8E73-AA0F335A587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4139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1674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0463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16239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5008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19578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84776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6499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2801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609600"/>
            <a:ext cx="4717025" cy="471702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457200" y="4648200"/>
            <a:ext cx="82296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/>
                <a:solidFill>
                  <a:schemeClr val="accent3"/>
                </a:solidFill>
                <a:effectLst/>
              </a:rPr>
              <a:t>TERIMA KASIH</a:t>
            </a:r>
          </a:p>
          <a:p>
            <a:pPr algn="ctr"/>
            <a:endParaRPr lang="en-US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100575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6</TotalTime>
  <Words>2</Words>
  <Application>Microsoft Office PowerPoint</Application>
  <PresentationFormat>On-screen Show (4:3)</PresentationFormat>
  <Paragraphs>1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Urban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GUNAWAN</dc:creator>
  <cp:lastModifiedBy>GUNAWAN</cp:lastModifiedBy>
  <cp:revision>2</cp:revision>
  <dcterms:created xsi:type="dcterms:W3CDTF">2021-03-23T06:59:01Z</dcterms:created>
  <dcterms:modified xsi:type="dcterms:W3CDTF">2021-03-23T07:05:52Z</dcterms:modified>
</cp:coreProperties>
</file>